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6" r:id="rId6"/>
    <p:sldId id="259" r:id="rId7"/>
    <p:sldId id="264" r:id="rId8"/>
    <p:sldId id="268" r:id="rId9"/>
    <p:sldId id="267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433"/>
    <a:srgbClr val="000000"/>
    <a:srgbClr val="404040"/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1"/>
    <p:restoredTop sz="94613"/>
  </p:normalViewPr>
  <p:slideViewPr>
    <p:cSldViewPr snapToGrid="0">
      <p:cViewPr varScale="1">
        <p:scale>
          <a:sx n="94" d="100"/>
          <a:sy n="94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Klaar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48-4047-83F3-56A8967ED0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Taken</c:v>
                </c:pt>
                <c:pt idx="1">
                  <c:v>Projectdoelen</c:v>
                </c:pt>
                <c:pt idx="2">
                  <c:v>Gemiddeld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48-4047-83F3-56A8967ED0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 behandeling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Taken</c:v>
                </c:pt>
                <c:pt idx="1">
                  <c:v>Projectdoelen</c:v>
                </c:pt>
                <c:pt idx="2">
                  <c:v>Gemiddeld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</c:v>
                </c:pt>
                <c:pt idx="1">
                  <c:v>5</c:v>
                </c:pt>
                <c:pt idx="2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48-4047-83F3-56A8967ED0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Niet begonnen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Taken</c:v>
                </c:pt>
                <c:pt idx="1">
                  <c:v>Projectdoelen</c:v>
                </c:pt>
                <c:pt idx="2">
                  <c:v>Gemiddeld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</c:v>
                </c:pt>
                <c:pt idx="1">
                  <c:v>1</c:v>
                </c:pt>
                <c:pt idx="2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48-4047-83F3-56A8967ED03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12319616"/>
        <c:axId val="812323200"/>
      </c:barChart>
      <c:catAx>
        <c:axId val="81231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23200"/>
        <c:crosses val="autoZero"/>
        <c:auto val="1"/>
        <c:lblAlgn val="ctr"/>
        <c:lblOffset val="100"/>
        <c:noMultiLvlLbl val="0"/>
      </c:catAx>
      <c:valAx>
        <c:axId val="81232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1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633239534877223"/>
          <c:y val="0.93432428608724061"/>
          <c:w val="0.40286370099340374"/>
          <c:h val="5.0785433006242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48E0-30A4-384C-82FE-4234E86DE64E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6C73-0FEA-A24A-BAA7-45FFBE45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B6C73-0FEA-A24A-BAA7-45FFBE458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B6C73-0FEA-A24A-BAA7-45FFBE458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B6C73-0FEA-A24A-BAA7-45FFBE458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D69A7-4D9B-B8E3-1AB1-CB302105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7869D-88D8-B03F-F787-4A1DFAA28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58DC-2C9B-903C-7CA4-CAC8A0A7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C001-DD53-80A4-C0BD-034E9414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B958-D2DB-E4CE-3AD1-38B875FD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C8EC-54D2-82D9-BA27-7C5A8355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91676-7CCD-EF3A-5D71-AA1B1417E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6B37C-CEF2-B948-36A8-BADF785E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54084-EA04-7F0D-0D56-6450CE72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06D99-84C0-D530-B421-92FD17AD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1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5BA49-74E5-64BC-1AA4-A6A587193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1241E-8BBD-91A8-ADFA-D9122DAE6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D9D3-58DE-78CA-492E-BE481142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67FF0-EE39-9DCD-6362-0B21D652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3304A-F988-F78F-9836-B7B00981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2334-B21F-4447-3F6E-D6D3A825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56488-E118-9E8A-AA62-CD9E4E1F9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FFDF1-40CD-0095-FC45-F4FE908A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F46FC-C8A5-365B-CA51-22A4A178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848C-A044-2E68-1D83-3C023532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5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10CF-4504-7864-1667-E0A2B908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1C51-6F9A-4C4C-FE50-FA31336FA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9B35-683A-85B5-D3FC-7C6D591EF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B7190-972F-CC23-3401-DB8AD1EA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82FF-7190-81D3-EAFE-FC6607F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2213-EF96-3C6D-FB3A-B9730EC3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9D22-08D5-A3E5-101A-86D4C6CF7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3EF85-5A06-B757-28AB-F595602D1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C48CB-7691-7FC5-C8C3-D868ED22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8798-9AE6-96EF-03C5-6B96C590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9E6A4-AB5F-38AF-4424-F4BF0E5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7EB5-FE2F-EDE5-4B56-D1B09C6F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328D-82A0-AAC1-3285-5C62A14B4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4906-F007-9BBC-E5C9-7F09C0E4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FE3ED-57FB-9C18-7A1C-14404D8D6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BA609-685C-9760-394E-A07FC4A3C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EEE48-0929-DAB5-3A88-C68F6467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BA4B8-ECD8-7E4C-802F-65C35D39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187758-8592-7CC2-2D77-E7B29094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90A4-2AF5-0700-C27C-2BE45047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0FCA1-80E6-FDA1-2B96-CC10DD99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F0E7A-95CE-F00D-DA6A-341CFE6B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C3F3E-2343-E55A-8BBC-402695C2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E071EC-0081-2878-FC2D-AC115F33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B81F2-C882-612A-995E-78D961C1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A0BF-9E6E-61B1-956C-E9E8167A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EE6D-6265-78C5-1BD8-BC59CC06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B292-D7B0-4D3B-3D8F-D471153F9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2F7E4-127B-93A4-4139-086522291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D7D7F-FA10-3B84-4178-1FCFFB50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2BDA5-F46E-6ECC-5C7F-690546E4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11D08-8C34-E76D-5D27-7F57C28B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BC33-C171-0B4E-814E-34B17ED1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F69CC-D640-D76F-4462-BBFF84DE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960D7-7826-B3DE-A9E5-8282884C5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9135F-1E77-25C9-B607-DA7638C3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B8C41-32E4-E97C-93DC-6D0614AA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7F4BC-08DF-185F-6502-7130B078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C5A51-2165-AA36-4B1D-37EBE936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810BD-381D-1DD7-EEE6-EDFFE20E0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76AC-B743-512F-C486-7C9C4DAF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A5688-B4E5-D241-BB2D-A567D3807A91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B1B15-2C6A-1E4E-C3C6-ED65D0916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FEF6A-8139-E8DC-91B4-75A59DAC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E8D70-2BF9-5A4E-A346-A3369FB3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C600-9196-4593-C299-1A857A88A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nl-NL" b="1" i="1" noProof="0" dirty="0"/>
              <a:t>50%</a:t>
            </a:r>
            <a:r>
              <a:rPr lang="nl-NL" noProof="0" dirty="0"/>
              <a:t> Presentatie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35DC7-A6DF-A6C3-0A6E-299A6F414D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noProof="0" dirty="0"/>
              <a:t>Scott van der Heijden, Tijmen Groenevelt, Arda </a:t>
            </a:r>
            <a:r>
              <a:rPr lang="nl-NL" noProof="0" dirty="0" err="1"/>
              <a:t>Keskin</a:t>
            </a:r>
            <a:r>
              <a:rPr lang="nl-NL" noProof="0" dirty="0"/>
              <a:t>, </a:t>
            </a:r>
            <a:r>
              <a:rPr lang="nl-NL" noProof="0" dirty="0" err="1"/>
              <a:t>Omar</a:t>
            </a:r>
            <a:r>
              <a:rPr lang="nl-NL" noProof="0" dirty="0"/>
              <a:t> </a:t>
            </a:r>
            <a:r>
              <a:rPr lang="nl-NL" noProof="0" dirty="0" err="1"/>
              <a:t>Mansour</a:t>
            </a:r>
            <a:r>
              <a:rPr lang="nl-NL" noProof="0" dirty="0"/>
              <a:t> &amp; Amine </a:t>
            </a:r>
            <a:r>
              <a:rPr lang="nl-NL" noProof="0" dirty="0" err="1"/>
              <a:t>Bouzelmat</a:t>
            </a:r>
            <a:endParaRPr lang="nl-NL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768EF-0E12-CDFF-7551-FA5C3B7D0658}"/>
              </a:ext>
            </a:extLst>
          </p:cNvPr>
          <p:cNvCxnSpPr>
            <a:cxnSpLocks/>
          </p:cNvCxnSpPr>
          <p:nvPr/>
        </p:nvCxnSpPr>
        <p:spPr>
          <a:xfrm>
            <a:off x="2841171" y="3363686"/>
            <a:ext cx="6490608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city skyline at night&#10;&#10;AI-generated content may be incorrect.">
            <a:extLst>
              <a:ext uri="{FF2B5EF4-FFF2-40B4-BE49-F238E27FC236}">
                <a16:creationId xmlns:a16="http://schemas.microsoft.com/office/drawing/2014/main" id="{FCA3D9E9-1DFF-E305-B6F1-F2322780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7897">
            <a:off x="9911441" y="3868057"/>
            <a:ext cx="8773888" cy="584925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FD66EC-9F7F-06E3-319A-58DA8A64E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2140">
            <a:off x="-7442007" y="-3181565"/>
            <a:ext cx="9917172" cy="6263477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51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A0A3-43B3-78CA-92D6-01D5FE41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Aankomende lesperiode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19C4-F64F-BF6B-D4D1-F9E3E2426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nl-NL" sz="2400" noProof="0" dirty="0"/>
              <a:t>BMP sensor implementeren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PCB code omschrijven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Afhandeling documentatie ( architectuurontwerp / flowchart )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Testen</a:t>
            </a:r>
          </a:p>
          <a:p>
            <a:pPr>
              <a:buFont typeface="Wingdings" pitchFamily="2" charset="2"/>
              <a:buChar char="§"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Ev. Implementeren dashboard</a:t>
            </a:r>
          </a:p>
          <a:p>
            <a:pPr>
              <a:buFont typeface="Wingdings" pitchFamily="2" charset="2"/>
              <a:buChar char="§"/>
            </a:pPr>
            <a:endParaRPr lang="nl-NL" sz="2400" dirty="0"/>
          </a:p>
          <a:p>
            <a:pPr>
              <a:buFont typeface="Wingdings" pitchFamily="2" charset="2"/>
              <a:buChar char="§"/>
            </a:pPr>
            <a:endParaRPr lang="nl-NL" sz="2400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B2BE5-42D2-0E22-410C-3DA8BD585071}"/>
              </a:ext>
            </a:extLst>
          </p:cNvPr>
          <p:cNvCxnSpPr>
            <a:stCxn id="3" idx="1"/>
          </p:cNvCxnSpPr>
          <p:nvPr/>
        </p:nvCxnSpPr>
        <p:spPr>
          <a:xfrm flipV="1">
            <a:off x="838200" y="3999506"/>
            <a:ext cx="5029863" cy="178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EB35569-5E48-C14F-C3DC-557573B1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140">
            <a:off x="9716907" y="3790508"/>
            <a:ext cx="9917172" cy="6263477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9483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5AF7-6B15-3D25-CBDE-09AB37EB1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noProof="0" dirty="0"/>
              <a:t>Einde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FCBC8-17E5-78E1-7EE8-C91C6C67F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noProof="0" dirty="0"/>
              <a:t>Bedankt voor het luisteren!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A704B-21CC-1D05-317A-D9A8F162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140">
            <a:off x="-7442007" y="-3181565"/>
            <a:ext cx="9917172" cy="6263477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5" name="Picture 4" descr="A city skyline at night&#10;&#10;AI-generated content may be incorrect.">
            <a:extLst>
              <a:ext uri="{FF2B5EF4-FFF2-40B4-BE49-F238E27FC236}">
                <a16:creationId xmlns:a16="http://schemas.microsoft.com/office/drawing/2014/main" id="{E1329F01-5B5C-F2F2-D997-0877F685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7897">
            <a:off x="9911441" y="3868057"/>
            <a:ext cx="8773888" cy="5849258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EEC7B-BF1C-C727-D32B-2DD6BCF84AFC}"/>
              </a:ext>
            </a:extLst>
          </p:cNvPr>
          <p:cNvCxnSpPr>
            <a:cxnSpLocks/>
          </p:cNvCxnSpPr>
          <p:nvPr/>
        </p:nvCxnSpPr>
        <p:spPr>
          <a:xfrm>
            <a:off x="4595854" y="3509963"/>
            <a:ext cx="2854518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polar bear walking on a black background&#10;&#10;AI-generated content may be incorrect.">
            <a:extLst>
              <a:ext uri="{FF2B5EF4-FFF2-40B4-BE49-F238E27FC236}">
                <a16:creationId xmlns:a16="http://schemas.microsoft.com/office/drawing/2014/main" id="{9CA75D6C-C8D4-06AC-4F51-DE9CCC0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72588">
            <a:off x="10878097" y="-1422000"/>
            <a:ext cx="4176213" cy="28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13C4-96C1-C5CA-829E-70657195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Wat is ons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AB8F-982A-0362-8A71-FB90FCFD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nl-NL" sz="2400" noProof="0" dirty="0"/>
              <a:t>Sensormodule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Dashboard</a:t>
            </a:r>
          </a:p>
          <a:p>
            <a:pPr>
              <a:buFont typeface="Wingdings" pitchFamily="2" charset="2"/>
              <a:buChar char="§"/>
            </a:pPr>
            <a:r>
              <a:rPr lang="nl-NL" sz="2400" noProof="0" dirty="0"/>
              <a:t>Metingen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DA03F-CF10-89B7-B6BB-A6443027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957" y="0"/>
            <a:ext cx="3663043" cy="488405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" name="Picture 3" descr="A white device on a table&#10;&#10;AI-generated content may be incorrect.">
            <a:extLst>
              <a:ext uri="{FF2B5EF4-FFF2-40B4-BE49-F238E27FC236}">
                <a16:creationId xmlns:a16="http://schemas.microsoft.com/office/drawing/2014/main" id="{A3DEC008-B5C0-4DA7-A5DB-7E52CDDE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564" y="1973943"/>
            <a:ext cx="3663043" cy="488405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3FB621-822A-0B4A-8A19-B120918BE5E8}"/>
              </a:ext>
            </a:extLst>
          </p:cNvPr>
          <p:cNvSpPr/>
          <p:nvPr/>
        </p:nvSpPr>
        <p:spPr>
          <a:xfrm>
            <a:off x="5494563" y="1973943"/>
            <a:ext cx="3663043" cy="4884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9DF694-DC73-63CC-5E16-03C1478B691A}"/>
              </a:ext>
            </a:extLst>
          </p:cNvPr>
          <p:cNvSpPr/>
          <p:nvPr/>
        </p:nvSpPr>
        <p:spPr>
          <a:xfrm>
            <a:off x="8528956" y="0"/>
            <a:ext cx="3663043" cy="4884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5E56DD-7C70-C229-60E3-7DAE8BF97ECD}"/>
              </a:ext>
            </a:extLst>
          </p:cNvPr>
          <p:cNvSpPr/>
          <p:nvPr/>
        </p:nvSpPr>
        <p:spPr>
          <a:xfrm>
            <a:off x="8528954" y="1973943"/>
            <a:ext cx="628651" cy="29101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84005-5038-01F1-C31A-66C7D99DD2CB}"/>
              </a:ext>
            </a:extLst>
          </p:cNvPr>
          <p:cNvSpPr/>
          <p:nvPr/>
        </p:nvSpPr>
        <p:spPr>
          <a:xfrm>
            <a:off x="9157606" y="4884057"/>
            <a:ext cx="3034394" cy="1973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573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AA2837-98A8-17B8-DA34-EB178AA3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708" y="0"/>
            <a:ext cx="10858500" cy="6858000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DC03AC-3A41-4BC9-19C1-B2CA9789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Wat doet</a:t>
            </a:r>
          </a:p>
        </p:txBody>
      </p:sp>
      <p:pic>
        <p:nvPicPr>
          <p:cNvPr id="5" name="Content Placeholder 4" descr="A black and blue text&#10;&#10;AI-generated content may be incorrect.">
            <a:extLst>
              <a:ext uri="{FF2B5EF4-FFF2-40B4-BE49-F238E27FC236}">
                <a16:creationId xmlns:a16="http://schemas.microsoft.com/office/drawing/2014/main" id="{70AA9226-BE6F-9DC1-C688-871EA4B4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2343" y="392906"/>
            <a:ext cx="1270000" cy="1270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79A8D-054C-A224-360C-91F3CEBD853C}"/>
              </a:ext>
            </a:extLst>
          </p:cNvPr>
          <p:cNvSpPr txBox="1"/>
          <p:nvPr/>
        </p:nvSpPr>
        <p:spPr>
          <a:xfrm>
            <a:off x="838200" y="1662906"/>
            <a:ext cx="1051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nl-NL" sz="2400" noProof="0" dirty="0"/>
              <a:t>IT-Startup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nl-NL" sz="2400" noProof="0" dirty="0"/>
              <a:t>Den Haag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nl-NL" sz="2400" noProof="0" dirty="0"/>
              <a:t>Open-source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nl-NL" sz="2400" noProof="0" dirty="0"/>
              <a:t>Milieuvriendelijk</a:t>
            </a:r>
          </a:p>
        </p:txBody>
      </p:sp>
    </p:spTree>
    <p:extLst>
      <p:ext uri="{BB962C8B-B14F-4D97-AF65-F5344CB8AC3E}">
        <p14:creationId xmlns:p14="http://schemas.microsoft.com/office/powerpoint/2010/main" val="163047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BA04-B6C3-C887-4168-5EFDF827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Waar is ons project voor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28816-33E4-75F3-DBD5-E543527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nl-NL" sz="2400" noProof="0" dirty="0"/>
              <a:t>Maatschappelijk probleem</a:t>
            </a:r>
          </a:p>
          <a:p>
            <a:pPr marL="0" indent="0">
              <a:buNone/>
            </a:pPr>
            <a:r>
              <a:rPr lang="nl-NL" sz="2400" dirty="0"/>
              <a:t>    Bijvoorbeeld:</a:t>
            </a:r>
            <a:endParaRPr lang="nl-NL" sz="2400" noProof="0" dirty="0"/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Geluidsoverlast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Luchtvervuiling</a:t>
            </a:r>
            <a:endParaRPr lang="nl-NL" sz="2400" noProof="0" dirty="0"/>
          </a:p>
          <a:p>
            <a:pPr>
              <a:buFont typeface="Wingdings" pitchFamily="2" charset="2"/>
              <a:buChar char="§"/>
            </a:pPr>
            <a:endParaRPr lang="nl-NL" sz="2400" noProof="0" dirty="0"/>
          </a:p>
        </p:txBody>
      </p:sp>
      <p:pic>
        <p:nvPicPr>
          <p:cNvPr id="5" name="Picture 4" descr="A traffic jam on a busy street&#10;&#10;AI-generated content may be incorrect.">
            <a:extLst>
              <a:ext uri="{FF2B5EF4-FFF2-40B4-BE49-F238E27FC236}">
                <a16:creationId xmlns:a16="http://schemas.microsoft.com/office/drawing/2014/main" id="{239427F7-3C0A-0D9C-D086-73CD2267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164" y="-70644"/>
            <a:ext cx="7543800" cy="37719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B3355-A89C-7723-F33B-ABE052C5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64" y="3701256"/>
            <a:ext cx="5968221" cy="3230223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0603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E6E4-D7C0-A59B-FD32-C8CAA55D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Probleemstelling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37B7-0F38-3EAC-2A0C-E30DB14F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nl-NL" sz="2400" dirty="0" err="1"/>
              <a:t>Één</a:t>
            </a:r>
            <a:r>
              <a:rPr lang="nl-NL" sz="2400" dirty="0"/>
              <a:t> afgewerkte module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 err="1"/>
              <a:t>Modulariteit</a:t>
            </a:r>
            <a:endParaRPr lang="nl-NL" sz="2400" dirty="0"/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Plug-en-</a:t>
            </a:r>
            <a:r>
              <a:rPr lang="nl-NL" sz="2400" dirty="0" err="1"/>
              <a:t>play</a:t>
            </a:r>
            <a:endParaRPr lang="nl-NL" sz="2400" dirty="0"/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Error-handeling</a:t>
            </a:r>
          </a:p>
          <a:p>
            <a:pPr>
              <a:buFont typeface="Wingdings" pitchFamily="2" charset="2"/>
              <a:buChar char="§"/>
            </a:pPr>
            <a:r>
              <a:rPr lang="nl-NL" sz="2400" dirty="0"/>
              <a:t>Documentatie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513B7-E146-3281-9D63-BE74B6A7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28957" y="0"/>
            <a:ext cx="3663042" cy="488405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DF3C0-2ACC-9E56-DC2D-5EB58036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4564" y="1973943"/>
            <a:ext cx="3663042" cy="488405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BA95-2BAD-DFE9-F101-00367759D074}"/>
              </a:ext>
            </a:extLst>
          </p:cNvPr>
          <p:cNvSpPr/>
          <p:nvPr/>
        </p:nvSpPr>
        <p:spPr>
          <a:xfrm>
            <a:off x="8528954" y="1973943"/>
            <a:ext cx="628651" cy="29101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C5E97-4C03-082D-F774-33E4B8500EDC}"/>
              </a:ext>
            </a:extLst>
          </p:cNvPr>
          <p:cNvSpPr/>
          <p:nvPr/>
        </p:nvSpPr>
        <p:spPr>
          <a:xfrm>
            <a:off x="9157606" y="4884057"/>
            <a:ext cx="3034394" cy="1973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9C6F8-2802-591F-9B69-358ABCC3A568}"/>
              </a:ext>
            </a:extLst>
          </p:cNvPr>
          <p:cNvSpPr/>
          <p:nvPr/>
        </p:nvSpPr>
        <p:spPr>
          <a:xfrm>
            <a:off x="5494563" y="1973943"/>
            <a:ext cx="3663043" cy="4884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93C86-DE53-E416-9956-35386B585B49}"/>
              </a:ext>
            </a:extLst>
          </p:cNvPr>
          <p:cNvSpPr/>
          <p:nvPr/>
        </p:nvSpPr>
        <p:spPr>
          <a:xfrm>
            <a:off x="8528956" y="0"/>
            <a:ext cx="3663043" cy="4884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62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A2242F2-7068-8825-9F3E-4976AC35AE0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22F6F6-1CAA-CBF4-EA22-4BF35683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3724" y="3585490"/>
            <a:ext cx="2278230" cy="3272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29C7AA-62D9-883B-2ACD-B54585E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9699" y="3585491"/>
            <a:ext cx="2510874" cy="3272507"/>
          </a:xfrm>
          <a:prstGeom prst="rect">
            <a:avLst/>
          </a:prstGeom>
        </p:spPr>
      </p:pic>
      <p:pic>
        <p:nvPicPr>
          <p:cNvPr id="18" name="Picture 17" descr="A screenshot of a device&#10;&#10;AI-generated content may be incorrect.">
            <a:extLst>
              <a:ext uri="{FF2B5EF4-FFF2-40B4-BE49-F238E27FC236}">
                <a16:creationId xmlns:a16="http://schemas.microsoft.com/office/drawing/2014/main" id="{15E225EE-CCC9-4D0E-368E-3B26264F2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736" y="3585492"/>
            <a:ext cx="2515263" cy="3272507"/>
          </a:xfrm>
          <a:prstGeom prst="rect">
            <a:avLst/>
          </a:prstGeom>
        </p:spPr>
      </p:pic>
      <p:pic>
        <p:nvPicPr>
          <p:cNvPr id="26" name="Picture 25" descr="A screenshot of a phone&#10;&#10;AI-generated content may be incorrect.">
            <a:extLst>
              <a:ext uri="{FF2B5EF4-FFF2-40B4-BE49-F238E27FC236}">
                <a16:creationId xmlns:a16="http://schemas.microsoft.com/office/drawing/2014/main" id="{6FCFC04E-A848-ECA0-0F5F-213D96E1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737" y="-1"/>
            <a:ext cx="2515263" cy="35786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B6EA53-595E-67FA-219E-BB331035DA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58660" y="-1"/>
            <a:ext cx="2510272" cy="3578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C19714-3624-8648-7FB4-54341568CA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5610" y="1"/>
            <a:ext cx="2734461" cy="3578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E663B-B347-1F5C-5CED-77FEFFE0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>
                <a:solidFill>
                  <a:schemeClr val="bg2">
                    <a:lumMod val="90000"/>
                  </a:schemeClr>
                </a:solidFill>
              </a:rPr>
              <a:t>Afgelopen </a:t>
            </a:r>
            <a:br>
              <a:rPr lang="nl-NL" noProof="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nl-NL" noProof="0" dirty="0">
                <a:solidFill>
                  <a:schemeClr val="bg2">
                    <a:lumMod val="90000"/>
                  </a:schemeClr>
                </a:solidFill>
              </a:rPr>
              <a:t>lesperiode</a:t>
            </a:r>
          </a:p>
        </p:txBody>
      </p:sp>
      <p:pic>
        <p:nvPicPr>
          <p:cNvPr id="34" name="Picture 33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510EDE3D-6142-8182-3914-3F13AC598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055812"/>
            <a:ext cx="2677711" cy="44765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CB16D60-A020-FFAA-23CB-70B2731FE7A5}"/>
              </a:ext>
            </a:extLst>
          </p:cNvPr>
          <p:cNvSpPr/>
          <p:nvPr/>
        </p:nvSpPr>
        <p:spPr>
          <a:xfrm>
            <a:off x="838200" y="2059388"/>
            <a:ext cx="2668325" cy="44924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6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4867-DD7F-7906-2F0E-F2A40D80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Vervolg</a:t>
            </a:r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F9EE9BF8-0D7C-3C37-ADD7-DD317884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1" y="5113471"/>
            <a:ext cx="9391694" cy="1379405"/>
          </a:xfrm>
          <a:prstGeom prst="rect">
            <a:avLst/>
          </a:prstGeom>
        </p:spPr>
      </p:pic>
      <p:pic>
        <p:nvPicPr>
          <p:cNvPr id="13" name="Picture 12" descr="A diagram of a company&#10;&#10;AI-generated content may be incorrect.">
            <a:extLst>
              <a:ext uri="{FF2B5EF4-FFF2-40B4-BE49-F238E27FC236}">
                <a16:creationId xmlns:a16="http://schemas.microsoft.com/office/drawing/2014/main" id="{9BFE789F-660E-2F19-059C-47954ED46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621" y="86047"/>
            <a:ext cx="1791002" cy="6585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6477FC-CA48-412E-7844-9631CE705E91}"/>
              </a:ext>
            </a:extLst>
          </p:cNvPr>
          <p:cNvSpPr txBox="1"/>
          <p:nvPr/>
        </p:nvSpPr>
        <p:spPr>
          <a:xfrm>
            <a:off x="477421" y="4744139"/>
            <a:ext cx="22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Architectuurontwerp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24C4E-4863-F4CD-7630-142A7B48F024}"/>
              </a:ext>
            </a:extLst>
          </p:cNvPr>
          <p:cNvSpPr txBox="1"/>
          <p:nvPr/>
        </p:nvSpPr>
        <p:spPr>
          <a:xfrm>
            <a:off x="9596196" y="86047"/>
            <a:ext cx="117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</a:t>
            </a:r>
          </a:p>
        </p:txBody>
      </p:sp>
      <p:pic>
        <p:nvPicPr>
          <p:cNvPr id="20" name="BMP_sensor_demo">
            <a:hlinkClick r:id="" action="ppaction://media"/>
            <a:extLst>
              <a:ext uri="{FF2B5EF4-FFF2-40B4-BE49-F238E27FC236}">
                <a16:creationId xmlns:a16="http://schemas.microsoft.com/office/drawing/2014/main" id="{71F7E4C8-4137-2F90-190D-2E6B5B586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3228" y="882596"/>
            <a:ext cx="7314852" cy="4114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65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2E0B-736F-3E0D-78A6-87D8143D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Vervolg</a:t>
            </a:r>
            <a:endParaRPr lang="en-US" dirty="0"/>
          </a:p>
        </p:txBody>
      </p:sp>
      <p:pic>
        <p:nvPicPr>
          <p:cNvPr id="4" name="Sensor swap working">
            <a:hlinkClick r:id="" action="ppaction://media"/>
            <a:extLst>
              <a:ext uri="{FF2B5EF4-FFF2-40B4-BE49-F238E27FC236}">
                <a16:creationId xmlns:a16="http://schemas.microsoft.com/office/drawing/2014/main" id="{2C7B99AC-3903-5A7E-AE0B-B78F12C02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025" y="1478944"/>
            <a:ext cx="8913658" cy="5013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00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B8CE-7894-99D6-A8DF-3B714CE8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i="1" dirty="0"/>
              <a:t>50%</a:t>
            </a:r>
            <a:r>
              <a:rPr lang="nl-NL" dirty="0"/>
              <a:t>?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A78C040-E596-FCAD-8F21-009BDC9F5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191239"/>
              </p:ext>
            </p:extLst>
          </p:nvPr>
        </p:nvGraphicFramePr>
        <p:xfrm>
          <a:off x="838200" y="1515979"/>
          <a:ext cx="8233611" cy="511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67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92</Words>
  <Application>Microsoft Office PowerPoint</Application>
  <PresentationFormat>Widescreen</PresentationFormat>
  <Paragraphs>42</Paragraphs>
  <Slides>11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50% Presentatie</vt:lpstr>
      <vt:lpstr>Wat is ons project</vt:lpstr>
      <vt:lpstr>Wat doet</vt:lpstr>
      <vt:lpstr>Waar is ons project voor</vt:lpstr>
      <vt:lpstr>Probleemstelling</vt:lpstr>
      <vt:lpstr>Afgelopen  lesperiode</vt:lpstr>
      <vt:lpstr>Vervolg</vt:lpstr>
      <vt:lpstr>Vervolg</vt:lpstr>
      <vt:lpstr>50%?</vt:lpstr>
      <vt:lpstr>Aankomende lesperiode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Sylvixor</dc:creator>
  <cp:lastModifiedBy>Tijmen Groenevelt (1103197)</cp:lastModifiedBy>
  <cp:revision>7</cp:revision>
  <dcterms:created xsi:type="dcterms:W3CDTF">2025-11-12T09:40:21Z</dcterms:created>
  <dcterms:modified xsi:type="dcterms:W3CDTF">2026-01-27T13:43:39Z</dcterms:modified>
</cp:coreProperties>
</file>